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A9031-0BF4-4C7F-8DFB-B78F3681622B}" type="datetimeFigureOut">
              <a:rPr lang="en-CA" smtClean="0"/>
              <a:t>06/11/2015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8094D-5F63-47D9-A516-92510C3D80F2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A9031-0BF4-4C7F-8DFB-B78F3681622B}" type="datetimeFigureOut">
              <a:rPr lang="en-CA" smtClean="0"/>
              <a:t>06/11/2015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8094D-5F63-47D9-A516-92510C3D80F2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A9031-0BF4-4C7F-8DFB-B78F3681622B}" type="datetimeFigureOut">
              <a:rPr lang="en-CA" smtClean="0"/>
              <a:t>06/11/2015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8094D-5F63-47D9-A516-92510C3D80F2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A9031-0BF4-4C7F-8DFB-B78F3681622B}" type="datetimeFigureOut">
              <a:rPr lang="en-CA" smtClean="0"/>
              <a:t>06/11/2015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8094D-5F63-47D9-A516-92510C3D80F2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A9031-0BF4-4C7F-8DFB-B78F3681622B}" type="datetimeFigureOut">
              <a:rPr lang="en-CA" smtClean="0"/>
              <a:t>06/11/2015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8094D-5F63-47D9-A516-92510C3D80F2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A9031-0BF4-4C7F-8DFB-B78F3681622B}" type="datetimeFigureOut">
              <a:rPr lang="en-CA" smtClean="0"/>
              <a:t>06/11/2015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8094D-5F63-47D9-A516-92510C3D80F2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A9031-0BF4-4C7F-8DFB-B78F3681622B}" type="datetimeFigureOut">
              <a:rPr lang="en-CA" smtClean="0"/>
              <a:t>06/11/2015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8094D-5F63-47D9-A516-92510C3D80F2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A9031-0BF4-4C7F-8DFB-B78F3681622B}" type="datetimeFigureOut">
              <a:rPr lang="en-CA" smtClean="0"/>
              <a:t>06/11/2015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8094D-5F63-47D9-A516-92510C3D80F2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A9031-0BF4-4C7F-8DFB-B78F3681622B}" type="datetimeFigureOut">
              <a:rPr lang="en-CA" smtClean="0"/>
              <a:t>06/11/2015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8094D-5F63-47D9-A516-92510C3D80F2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A9031-0BF4-4C7F-8DFB-B78F3681622B}" type="datetimeFigureOut">
              <a:rPr lang="en-CA" smtClean="0"/>
              <a:t>06/11/2015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8094D-5F63-47D9-A516-92510C3D80F2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A9031-0BF4-4C7F-8DFB-B78F3681622B}" type="datetimeFigureOut">
              <a:rPr lang="en-CA" smtClean="0"/>
              <a:t>06/11/2015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8094D-5F63-47D9-A516-92510C3D80F2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CA9031-0BF4-4C7F-8DFB-B78F3681622B}" type="datetimeFigureOut">
              <a:rPr lang="en-CA" smtClean="0"/>
              <a:t>06/11/2015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08094D-5F63-47D9-A516-92510C3D80F2}" type="slidenum">
              <a:rPr lang="en-CA" smtClean="0"/>
              <a:t>‹#›</a:t>
            </a:fld>
            <a:endParaRPr lang="en-C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youtube.com/watch?v=86J_RTfg_zQ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Veteran’s Week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  <p:pic>
        <p:nvPicPr>
          <p:cNvPr id="4" name="Picture 3" descr="popp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99792" y="3573016"/>
            <a:ext cx="3331071" cy="24950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>
                <a:hlinkClick r:id="rId2"/>
              </a:rPr>
              <a:t>http://www.youtube.com/watch?v=86J_RTfg_zQ</a:t>
            </a:r>
            <a:r>
              <a:rPr lang="en-CA" dirty="0" smtClean="0"/>
              <a:t> </a:t>
            </a:r>
            <a:endParaRPr lang="en-CA" dirty="0"/>
          </a:p>
        </p:txBody>
      </p:sp>
      <p:pic>
        <p:nvPicPr>
          <p:cNvPr id="4" name="Picture 3" descr="poppy 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051720" y="2636912"/>
            <a:ext cx="5001967" cy="373223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Video Response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What is your response to that video?</a:t>
            </a:r>
          </a:p>
          <a:p>
            <a:endParaRPr lang="en-CA" dirty="0"/>
          </a:p>
          <a:p>
            <a:pPr lvl="1"/>
            <a:r>
              <a:rPr lang="en-CA" dirty="0" smtClean="0"/>
              <a:t>Are you surprised?</a:t>
            </a:r>
          </a:p>
          <a:p>
            <a:pPr lvl="1"/>
            <a:endParaRPr lang="en-CA" dirty="0"/>
          </a:p>
          <a:p>
            <a:pPr lvl="1"/>
            <a:r>
              <a:rPr lang="en-CA" dirty="0" smtClean="0"/>
              <a:t>Did you learn anything?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24</Words>
  <Application>Microsoft Office PowerPoint</Application>
  <PresentationFormat>On-screen Show (4:3)</PresentationFormat>
  <Paragraphs>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Veteran’s Week</vt:lpstr>
      <vt:lpstr>PowerPoint Presentation</vt:lpstr>
      <vt:lpstr>Video Response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Veteran’s Week</dc:title>
  <dc:creator>Erin</dc:creator>
  <cp:lastModifiedBy>Erin Bettcher</cp:lastModifiedBy>
  <cp:revision>2</cp:revision>
  <dcterms:created xsi:type="dcterms:W3CDTF">2013-11-03T22:10:10Z</dcterms:created>
  <dcterms:modified xsi:type="dcterms:W3CDTF">2015-11-06T22:47:15Z</dcterms:modified>
</cp:coreProperties>
</file>