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9031-0BF4-4C7F-8DFB-B78F3681622B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8094D-5F63-47D9-A516-92510C3D80F2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86J_RTfg_z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Veteran’s Week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 descr="pop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573016"/>
            <a:ext cx="3331071" cy="2495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http://www.youtube.com/watch?v=86J_RTfg_zQ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Picture 3" descr="poppy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636912"/>
            <a:ext cx="5001967" cy="3732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 Response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your response to that video?</a:t>
            </a:r>
          </a:p>
          <a:p>
            <a:endParaRPr lang="en-CA" dirty="0"/>
          </a:p>
          <a:p>
            <a:pPr lvl="1"/>
            <a:r>
              <a:rPr lang="en-CA" dirty="0" smtClean="0"/>
              <a:t>Are you surprised?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Did you learn anything?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Veteran’s Week</vt:lpstr>
      <vt:lpstr>PowerPoint Presentation</vt:lpstr>
      <vt:lpstr>Video Response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Veteran’s Week</dc:title>
  <dc:creator>Erin</dc:creator>
  <cp:lastModifiedBy>Erin Bettcher</cp:lastModifiedBy>
  <cp:revision>2</cp:revision>
  <dcterms:created xsi:type="dcterms:W3CDTF">2013-11-03T22:10:10Z</dcterms:created>
  <dcterms:modified xsi:type="dcterms:W3CDTF">2015-11-06T22:47:15Z</dcterms:modified>
</cp:coreProperties>
</file>